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1"/>
  </p:notesMasterIdLst>
  <p:sldIdLst>
    <p:sldId id="297" r:id="rId2"/>
    <p:sldId id="280" r:id="rId3"/>
    <p:sldId id="260" r:id="rId4"/>
    <p:sldId id="261" r:id="rId5"/>
    <p:sldId id="258" r:id="rId6"/>
    <p:sldId id="300" r:id="rId7"/>
    <p:sldId id="289" r:id="rId8"/>
    <p:sldId id="298" r:id="rId9"/>
    <p:sldId id="299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Open Sans" panose="020B0606030504020204" pitchFamily="34" charset="0"/>
      <p:regular r:id="rId16"/>
      <p:bold r:id="rId17"/>
      <p:italic r:id="rId18"/>
      <p:boldItalic r:id="rId19"/>
    </p:embeddedFont>
    <p:embeddedFont>
      <p:font typeface="Space Grotesk Medium" pitchFamily="2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/>
        </p14:section>
        <p14:section name="Light Mode" id="{FBAC04BA-B92C-FC47-972C-B1B4268589A5}">
          <p14:sldIdLst>
            <p14:sldId id="297"/>
            <p14:sldId id="280"/>
            <p14:sldId id="260"/>
            <p14:sldId id="261"/>
            <p14:sldId id="258"/>
            <p14:sldId id="300"/>
            <p14:sldId id="289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F3179C-316E-4F4F-8FE7-70017298F2CD}" v="3" dt="2023-11-15T18:42:09.7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1" autoAdjust="0"/>
    <p:restoredTop sz="97251"/>
  </p:normalViewPr>
  <p:slideViewPr>
    <p:cSldViewPr snapToGrid="0">
      <p:cViewPr varScale="1">
        <p:scale>
          <a:sx n="106" d="100"/>
          <a:sy n="106" d="100"/>
        </p:scale>
        <p:origin x="11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ll Wagner" userId="df1a1adf-f8b2-43fd-b8e5-7614f3682c5a" providerId="ADAL" clId="{0DF3179C-316E-4F4F-8FE7-70017298F2CD}"/>
    <pc:docChg chg="undo custSel addSld delSld modSld modSection">
      <pc:chgData name="Bill Wagner" userId="df1a1adf-f8b2-43fd-b8e5-7614f3682c5a" providerId="ADAL" clId="{0DF3179C-316E-4F4F-8FE7-70017298F2CD}" dt="2023-11-15T20:13:18.610" v="2071"/>
      <pc:docMkLst>
        <pc:docMk/>
      </pc:docMkLst>
      <pc:sldChg chg="del">
        <pc:chgData name="Bill Wagner" userId="df1a1adf-f8b2-43fd-b8e5-7614f3682c5a" providerId="ADAL" clId="{0DF3179C-316E-4F4F-8FE7-70017298F2CD}" dt="2023-11-15T18:38:53.189" v="1992" actId="47"/>
        <pc:sldMkLst>
          <pc:docMk/>
          <pc:sldMk cId="1561872712" sldId="259"/>
        </pc:sldMkLst>
      </pc:sldChg>
      <pc:sldChg chg="modSp mod">
        <pc:chgData name="Bill Wagner" userId="df1a1adf-f8b2-43fd-b8e5-7614f3682c5a" providerId="ADAL" clId="{0DF3179C-316E-4F4F-8FE7-70017298F2CD}" dt="2023-11-09T21:46:32.633" v="330" actId="20577"/>
        <pc:sldMkLst>
          <pc:docMk/>
          <pc:sldMk cId="1108877457" sldId="260"/>
        </pc:sldMkLst>
        <pc:spChg chg="mod">
          <ac:chgData name="Bill Wagner" userId="df1a1adf-f8b2-43fd-b8e5-7614f3682c5a" providerId="ADAL" clId="{0DF3179C-316E-4F4F-8FE7-70017298F2CD}" dt="2023-11-09T21:45:36.325" v="116" actId="20577"/>
          <ac:spMkLst>
            <pc:docMk/>
            <pc:sldMk cId="1108877457" sldId="260"/>
            <ac:spMk id="2" creationId="{5B5BBB90-B9FF-ED4A-9587-76C518C2BC9E}"/>
          </ac:spMkLst>
        </pc:spChg>
        <pc:spChg chg="mod">
          <ac:chgData name="Bill Wagner" userId="df1a1adf-f8b2-43fd-b8e5-7614f3682c5a" providerId="ADAL" clId="{0DF3179C-316E-4F4F-8FE7-70017298F2CD}" dt="2023-11-09T21:46:32.633" v="330" actId="20577"/>
          <ac:spMkLst>
            <pc:docMk/>
            <pc:sldMk cId="1108877457" sldId="260"/>
            <ac:spMk id="5" creationId="{8C39278E-FE3D-1D1D-C0A7-8923432FEB77}"/>
          </ac:spMkLst>
        </pc:spChg>
      </pc:sldChg>
      <pc:sldChg chg="modSp mod">
        <pc:chgData name="Bill Wagner" userId="df1a1adf-f8b2-43fd-b8e5-7614f3682c5a" providerId="ADAL" clId="{0DF3179C-316E-4F4F-8FE7-70017298F2CD}" dt="2023-11-15T20:13:18.610" v="2071"/>
        <pc:sldMkLst>
          <pc:docMk/>
          <pc:sldMk cId="2668488753" sldId="261"/>
        </pc:sldMkLst>
        <pc:spChg chg="mod">
          <ac:chgData name="Bill Wagner" userId="df1a1adf-f8b2-43fd-b8e5-7614f3682c5a" providerId="ADAL" clId="{0DF3179C-316E-4F4F-8FE7-70017298F2CD}" dt="2023-11-09T21:50:44.343" v="877" actId="20577"/>
          <ac:spMkLst>
            <pc:docMk/>
            <pc:sldMk cId="2668488753" sldId="261"/>
            <ac:spMk id="2" creationId="{7F99603A-AA13-4A49-9230-4688AE2E862B}"/>
          </ac:spMkLst>
        </pc:spChg>
        <pc:spChg chg="mod">
          <ac:chgData name="Bill Wagner" userId="df1a1adf-f8b2-43fd-b8e5-7614f3682c5a" providerId="ADAL" clId="{0DF3179C-316E-4F4F-8FE7-70017298F2CD}" dt="2023-11-15T20:13:16.221" v="2070" actId="27636"/>
          <ac:spMkLst>
            <pc:docMk/>
            <pc:sldMk cId="2668488753" sldId="261"/>
            <ac:spMk id="6" creationId="{E06105EF-0D74-B130-645D-44D4173D4871}"/>
          </ac:spMkLst>
        </pc:spChg>
        <pc:spChg chg="mod">
          <ac:chgData name="Bill Wagner" userId="df1a1adf-f8b2-43fd-b8e5-7614f3682c5a" providerId="ADAL" clId="{0DF3179C-316E-4F4F-8FE7-70017298F2CD}" dt="2023-11-15T20:13:18.610" v="2071"/>
          <ac:spMkLst>
            <pc:docMk/>
            <pc:sldMk cId="2668488753" sldId="261"/>
            <ac:spMk id="7" creationId="{F5B20CE2-2651-81BE-EEA8-8B63E5846157}"/>
          </ac:spMkLst>
        </pc:spChg>
      </pc:sldChg>
      <pc:sldChg chg="modSp mod">
        <pc:chgData name="Bill Wagner" userId="df1a1adf-f8b2-43fd-b8e5-7614f3682c5a" providerId="ADAL" clId="{0DF3179C-316E-4F4F-8FE7-70017298F2CD}" dt="2023-11-09T21:45:07.797" v="48" actId="20577"/>
        <pc:sldMkLst>
          <pc:docMk/>
          <pc:sldMk cId="3127784773" sldId="280"/>
        </pc:sldMkLst>
        <pc:spChg chg="mod">
          <ac:chgData name="Bill Wagner" userId="df1a1adf-f8b2-43fd-b8e5-7614f3682c5a" providerId="ADAL" clId="{0DF3179C-316E-4F4F-8FE7-70017298F2CD}" dt="2023-11-09T21:45:02.273" v="37" actId="20577"/>
          <ac:spMkLst>
            <pc:docMk/>
            <pc:sldMk cId="3127784773" sldId="280"/>
            <ac:spMk id="2" creationId="{2BBC5279-2990-3421-1E16-3202EAD8691E}"/>
          </ac:spMkLst>
        </pc:spChg>
        <pc:spChg chg="mod">
          <ac:chgData name="Bill Wagner" userId="df1a1adf-f8b2-43fd-b8e5-7614f3682c5a" providerId="ADAL" clId="{0DF3179C-316E-4F4F-8FE7-70017298F2CD}" dt="2023-11-09T21:45:07.797" v="48" actId="20577"/>
          <ac:spMkLst>
            <pc:docMk/>
            <pc:sldMk cId="3127784773" sldId="280"/>
            <ac:spMk id="3" creationId="{A15964E6-E7D3-8296-BCB1-3E50CA18CCC5}"/>
          </ac:spMkLst>
        </pc:spChg>
      </pc:sldChg>
      <pc:sldChg chg="del">
        <pc:chgData name="Bill Wagner" userId="df1a1adf-f8b2-43fd-b8e5-7614f3682c5a" providerId="ADAL" clId="{0DF3179C-316E-4F4F-8FE7-70017298F2CD}" dt="2023-11-10T16:42:33.662" v="1816" actId="2696"/>
        <pc:sldMkLst>
          <pc:docMk/>
          <pc:sldMk cId="2018455175" sldId="281"/>
        </pc:sldMkLst>
      </pc:sldChg>
      <pc:sldChg chg="modSp mod">
        <pc:chgData name="Bill Wagner" userId="df1a1adf-f8b2-43fd-b8e5-7614f3682c5a" providerId="ADAL" clId="{0DF3179C-316E-4F4F-8FE7-70017298F2CD}" dt="2023-11-10T16:44:54.833" v="1927" actId="20577"/>
        <pc:sldMkLst>
          <pc:docMk/>
          <pc:sldMk cId="121869812" sldId="289"/>
        </pc:sldMkLst>
        <pc:spChg chg="mod">
          <ac:chgData name="Bill Wagner" userId="df1a1adf-f8b2-43fd-b8e5-7614f3682c5a" providerId="ADAL" clId="{0DF3179C-316E-4F4F-8FE7-70017298F2CD}" dt="2023-11-09T22:01:29.637" v="1573" actId="20577"/>
          <ac:spMkLst>
            <pc:docMk/>
            <pc:sldMk cId="121869812" sldId="289"/>
            <ac:spMk id="5" creationId="{CC7FC0CB-35EB-7C70-9864-9ED6A27C0321}"/>
          </ac:spMkLst>
        </pc:spChg>
        <pc:spChg chg="mod">
          <ac:chgData name="Bill Wagner" userId="df1a1adf-f8b2-43fd-b8e5-7614f3682c5a" providerId="ADAL" clId="{0DF3179C-316E-4F4F-8FE7-70017298F2CD}" dt="2023-11-10T16:44:54.833" v="1927" actId="20577"/>
          <ac:spMkLst>
            <pc:docMk/>
            <pc:sldMk cId="121869812" sldId="289"/>
            <ac:spMk id="6" creationId="{3773837F-3F4D-C902-6ED6-7C9E1E111C71}"/>
          </ac:spMkLst>
        </pc:spChg>
      </pc:sldChg>
      <pc:sldChg chg="modSp del mod">
        <pc:chgData name="Bill Wagner" userId="df1a1adf-f8b2-43fd-b8e5-7614f3682c5a" providerId="ADAL" clId="{0DF3179C-316E-4F4F-8FE7-70017298F2CD}" dt="2023-11-15T18:37:42.970" v="1929" actId="47"/>
        <pc:sldMkLst>
          <pc:docMk/>
          <pc:sldMk cId="1023071940" sldId="292"/>
        </pc:sldMkLst>
        <pc:spChg chg="mod">
          <ac:chgData name="Bill Wagner" userId="df1a1adf-f8b2-43fd-b8e5-7614f3682c5a" providerId="ADAL" clId="{0DF3179C-316E-4F4F-8FE7-70017298F2CD}" dt="2023-11-09T21:45:17.177" v="69" actId="20577"/>
          <ac:spMkLst>
            <pc:docMk/>
            <pc:sldMk cId="1023071940" sldId="292"/>
            <ac:spMk id="2" creationId="{C9F34F8B-358E-6FC4-1367-43EDECF8FC0E}"/>
          </ac:spMkLst>
        </pc:spChg>
        <pc:spChg chg="mod">
          <ac:chgData name="Bill Wagner" userId="df1a1adf-f8b2-43fd-b8e5-7614f3682c5a" providerId="ADAL" clId="{0DF3179C-316E-4F4F-8FE7-70017298F2CD}" dt="2023-11-09T21:45:25.424" v="88" actId="20577"/>
          <ac:spMkLst>
            <pc:docMk/>
            <pc:sldMk cId="1023071940" sldId="292"/>
            <ac:spMk id="3" creationId="{E8FCAC96-1185-6692-9D85-6FDA2B7C3E3D}"/>
          </ac:spMkLst>
        </pc:spChg>
      </pc:sldChg>
      <pc:sldChg chg="del">
        <pc:chgData name="Bill Wagner" userId="df1a1adf-f8b2-43fd-b8e5-7614f3682c5a" providerId="ADAL" clId="{0DF3179C-316E-4F4F-8FE7-70017298F2CD}" dt="2023-11-09T21:42:20.100" v="0" actId="47"/>
        <pc:sldMkLst>
          <pc:docMk/>
          <pc:sldMk cId="2197797364" sldId="295"/>
        </pc:sldMkLst>
      </pc:sldChg>
      <pc:sldChg chg="modSp del mod">
        <pc:chgData name="Bill Wagner" userId="df1a1adf-f8b2-43fd-b8e5-7614f3682c5a" providerId="ADAL" clId="{0DF3179C-316E-4F4F-8FE7-70017298F2CD}" dt="2023-11-15T18:37:39.842" v="1928" actId="47"/>
        <pc:sldMkLst>
          <pc:docMk/>
          <pc:sldMk cId="2919931578" sldId="296"/>
        </pc:sldMkLst>
        <pc:spChg chg="mod">
          <ac:chgData name="Bill Wagner" userId="df1a1adf-f8b2-43fd-b8e5-7614f3682c5a" providerId="ADAL" clId="{0DF3179C-316E-4F4F-8FE7-70017298F2CD}" dt="2023-11-09T21:42:29.780" v="15" actId="20577"/>
          <ac:spMkLst>
            <pc:docMk/>
            <pc:sldMk cId="2919931578" sldId="296"/>
            <ac:spMk id="2" creationId="{70E7D251-7A29-B65E-BB59-3D744D554F3D}"/>
          </ac:spMkLst>
        </pc:spChg>
        <pc:spChg chg="mod">
          <ac:chgData name="Bill Wagner" userId="df1a1adf-f8b2-43fd-b8e5-7614f3682c5a" providerId="ADAL" clId="{0DF3179C-316E-4F4F-8FE7-70017298F2CD}" dt="2023-11-09T21:42:37.685" v="26" actId="20577"/>
          <ac:spMkLst>
            <pc:docMk/>
            <pc:sldMk cId="2919931578" sldId="296"/>
            <ac:spMk id="3" creationId="{91A24030-0A83-430C-3CDC-B9265D2C97A0}"/>
          </ac:spMkLst>
        </pc:spChg>
      </pc:sldChg>
      <pc:sldChg chg="modSp mod">
        <pc:chgData name="Bill Wagner" userId="df1a1adf-f8b2-43fd-b8e5-7614f3682c5a" providerId="ADAL" clId="{0DF3179C-316E-4F4F-8FE7-70017298F2CD}" dt="2023-11-15T18:42:24.426" v="2053" actId="1076"/>
        <pc:sldMkLst>
          <pc:docMk/>
          <pc:sldMk cId="1794320312" sldId="298"/>
        </pc:sldMkLst>
        <pc:spChg chg="mod">
          <ac:chgData name="Bill Wagner" userId="df1a1adf-f8b2-43fd-b8e5-7614f3682c5a" providerId="ADAL" clId="{0DF3179C-316E-4F4F-8FE7-70017298F2CD}" dt="2023-11-15T18:42:24.426" v="2053" actId="1076"/>
          <ac:spMkLst>
            <pc:docMk/>
            <pc:sldMk cId="1794320312" sldId="298"/>
            <ac:spMk id="4" creationId="{42289DC5-BCF7-775E-BC2C-083414B6E35C}"/>
          </ac:spMkLst>
        </pc:spChg>
      </pc:sldChg>
      <pc:sldChg chg="modSp mod">
        <pc:chgData name="Bill Wagner" userId="df1a1adf-f8b2-43fd-b8e5-7614f3682c5a" providerId="ADAL" clId="{0DF3179C-316E-4F4F-8FE7-70017298F2CD}" dt="2023-11-09T22:01:10.364" v="1532" actId="20577"/>
        <pc:sldMkLst>
          <pc:docMk/>
          <pc:sldMk cId="67978957" sldId="300"/>
        </pc:sldMkLst>
        <pc:spChg chg="mod">
          <ac:chgData name="Bill Wagner" userId="df1a1adf-f8b2-43fd-b8e5-7614f3682c5a" providerId="ADAL" clId="{0DF3179C-316E-4F4F-8FE7-70017298F2CD}" dt="2023-11-09T21:56:51.800" v="940" actId="20577"/>
          <ac:spMkLst>
            <pc:docMk/>
            <pc:sldMk cId="67978957" sldId="300"/>
            <ac:spMk id="2" creationId="{5B5BBB90-B9FF-ED4A-9587-76C518C2BC9E}"/>
          </ac:spMkLst>
        </pc:spChg>
        <pc:spChg chg="mod">
          <ac:chgData name="Bill Wagner" userId="df1a1adf-f8b2-43fd-b8e5-7614f3682c5a" providerId="ADAL" clId="{0DF3179C-316E-4F4F-8FE7-70017298F2CD}" dt="2023-11-09T22:01:10.364" v="1532" actId="20577"/>
          <ac:spMkLst>
            <pc:docMk/>
            <pc:sldMk cId="67978957" sldId="300"/>
            <ac:spMk id="5" creationId="{8C39278E-FE3D-1D1D-C0A7-8923432FEB77}"/>
          </ac:spMkLst>
        </pc:spChg>
      </pc:sldChg>
      <pc:sldChg chg="new del">
        <pc:chgData name="Bill Wagner" userId="df1a1adf-f8b2-43fd-b8e5-7614f3682c5a" providerId="ADAL" clId="{0DF3179C-316E-4F4F-8FE7-70017298F2CD}" dt="2023-11-15T18:41:40.853" v="2039" actId="680"/>
        <pc:sldMkLst>
          <pc:docMk/>
          <pc:sldMk cId="948322681" sldId="3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680" r:id="rId5"/>
    <p:sldLayoutId id="2147483698" r:id="rId6"/>
    <p:sldLayoutId id="214748366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dotnet/projects/225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learn.microsoft.com/en-us/dotnet/csharp/fundamentals/tutorials/pattern-matchin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/>
          <a:lstStyle/>
          <a:p>
            <a:r>
              <a:rPr lang="en-US" dirty="0"/>
              <a:t>Everyday C#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r>
              <a:rPr lang="en-US" dirty="0"/>
              <a:t>Bill Wagner</a:t>
            </a:r>
          </a:p>
        </p:txBody>
      </p:sp>
    </p:spTree>
    <p:extLst>
      <p:ext uri="{BB962C8B-B14F-4D97-AF65-F5344CB8AC3E}">
        <p14:creationId xmlns:p14="http://schemas.microsoft.com/office/powerpoint/2010/main" val="3127784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What is “Everyday C#”?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Everyday C# is the subset of features </a:t>
            </a:r>
            <a:r>
              <a:rPr lang="en-US" i="1" dirty="0"/>
              <a:t>almost</a:t>
            </a:r>
            <a:r>
              <a:rPr lang="en-US" dirty="0"/>
              <a:t> every C# developer uses </a:t>
            </a:r>
            <a:r>
              <a:rPr lang="en-US" i="1" dirty="0"/>
              <a:t>almost</a:t>
            </a:r>
            <a:r>
              <a:rPr lang="en-US" dirty="0"/>
              <a:t> everyday.</a:t>
            </a:r>
          </a:p>
          <a:p>
            <a:r>
              <a:rPr lang="en-US" dirty="0"/>
              <a:t>It is the intersection of features, new and old, that are most applicable across workloads and scenarios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Everyday C# and natural biases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105EF-0D74-B130-645D-44D4173D48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Everyday C#</a:t>
            </a:r>
            <a:r>
              <a:rPr lang="en-US" dirty="0"/>
              <a:t> doesn’t mean “edit all your code now.”</a:t>
            </a:r>
          </a:p>
          <a:p>
            <a:endParaRPr lang="en-US" b="1" dirty="0"/>
          </a:p>
          <a:p>
            <a:r>
              <a:rPr lang="en-US" b="1" dirty="0"/>
              <a:t>Everyday C#</a:t>
            </a:r>
            <a:r>
              <a:rPr lang="en-US" dirty="0"/>
              <a:t> doesn’t mean “use only the new features”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b="1" dirty="0"/>
              <a:t>Everyday C#</a:t>
            </a:r>
            <a:r>
              <a:rPr lang="en-US" dirty="0"/>
              <a:t> doesn’t mean “use only time-tested idioms.”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B20CE2-2651-81BE-EEA8-8B63E58461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Older features aren’t necessarily easier.</a:t>
            </a:r>
          </a:p>
          <a:p>
            <a:pPr lvl="1"/>
            <a:r>
              <a:rPr lang="en-US" dirty="0"/>
              <a:t>Experience C# developers learned them first because we’ve been on this journey longer.</a:t>
            </a:r>
          </a:p>
          <a:p>
            <a:r>
              <a:rPr lang="en-US" dirty="0"/>
              <a:t>Newer features aren’t necessarily advanced.</a:t>
            </a:r>
          </a:p>
          <a:p>
            <a:pPr lvl="1"/>
            <a:r>
              <a:rPr lang="en-US" dirty="0"/>
              <a:t>They are just new to everyone.</a:t>
            </a:r>
          </a:p>
          <a:p>
            <a:pPr lvl="1"/>
            <a:r>
              <a:rPr lang="en-US"/>
              <a:t>There are fewer resources to learn them.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Applying Everyday C#: Watch our docs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Browse the “fundamentals” section. That area will keep being updated to incorporate features we think belong.</a:t>
            </a:r>
          </a:p>
          <a:p>
            <a:r>
              <a:rPr lang="en-US" dirty="0"/>
              <a:t>Current examples include:</a:t>
            </a:r>
          </a:p>
          <a:p>
            <a:pPr lvl="1"/>
            <a:r>
              <a:rPr lang="en-US" dirty="0"/>
              <a:t>Pattern matching can replace imperative branching with declarative expressions. Its rich vocabulary handles many scenarios</a:t>
            </a:r>
          </a:p>
          <a:p>
            <a:pPr lvl="1"/>
            <a:r>
              <a:rPr lang="en-US" dirty="0"/>
              <a:t>Collection expressions unify syntax around different sequence collections.</a:t>
            </a:r>
          </a:p>
          <a:p>
            <a:pPr lvl="1"/>
            <a:r>
              <a:rPr lang="en-US" dirty="0"/>
              <a:t>Primary constructors provide better initialization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record </a:t>
            </a:r>
            <a:r>
              <a:rPr lang="en-US" dirty="0">
                <a:solidFill>
                  <a:schemeClr val="tx2"/>
                </a:solidFill>
              </a:rPr>
              <a:t>modifier provides compiler-generated value semantics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78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FC0CB-35EB-7C70-9864-9ED6A27C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Incorporate Everyday C# into your project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73837F-3F4D-C902-6ED6-7C9E1E111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Positive impact? Use them now!</a:t>
            </a:r>
          </a:p>
          <a:p>
            <a:r>
              <a:rPr lang="en-US" dirty="0"/>
              <a:t>Nice, but minimal impact? Adopt as you make updates.</a:t>
            </a:r>
          </a:p>
          <a:p>
            <a:endParaRPr lang="en-US" dirty="0"/>
          </a:p>
          <a:p>
            <a:r>
              <a:rPr lang="en-US" dirty="0"/>
              <a:t>Build the subset that matches your product:</a:t>
            </a:r>
          </a:p>
          <a:p>
            <a:pPr lvl="1"/>
            <a:r>
              <a:rPr lang="en-US"/>
              <a:t>Your own Everyday C#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B37BC4-A775-216B-CDAA-D67408B02F1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69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13101"/>
            <a:ext cx="10972800" cy="4422775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3000"/>
              </a:spcBef>
              <a:buNone/>
            </a:pPr>
            <a:r>
              <a:rPr lang="en-US" dirty="0"/>
              <a:t>Download .NET 8 </a:t>
            </a:r>
            <a:br>
              <a:rPr lang="en-US" dirty="0"/>
            </a:br>
            <a:r>
              <a:rPr lang="en-US" dirty="0">
                <a:effectLst/>
                <a:hlinkClick r:id="rId2" tooltip="https://aka.ms/get-dotnet-8"/>
              </a:rPr>
              <a:t>aka.ms/get-dotnet-8</a:t>
            </a:r>
            <a:endParaRPr lang="en-US" dirty="0">
              <a:effectLst/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What’s new in C#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</a:rPr>
              <a:t>https://learn.microsoft.com/dotnet/csharp/whats-new/csharp-12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Everyday C# GitHub project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  <a:hlinkClick r:id="rId3"/>
              </a:rPr>
              <a:t>https://github.com/orgs/dotnet/projects/225</a:t>
            </a:r>
            <a:endParaRPr lang="en-US" u="sng" dirty="0">
              <a:solidFill>
                <a:srgbClr val="502BD3"/>
              </a:solidFill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Pattern matching tutorial</a:t>
            </a:r>
            <a:br>
              <a:rPr lang="en-US" dirty="0"/>
            </a:br>
            <a:r>
              <a:rPr lang="en-US" dirty="0">
                <a:hlinkClick r:id="rId4"/>
              </a:rPr>
              <a:t>https://learn.microsoft.com/dotnet/csharp/fundamentals/tutorials/pattern-matching</a:t>
            </a:r>
            <a:endParaRPr lang="en-US" dirty="0"/>
          </a:p>
          <a:p>
            <a:pPr marL="0" indent="0">
              <a:spcBef>
                <a:spcPts val="3000"/>
              </a:spcBef>
              <a:buNone/>
            </a:pPr>
            <a:endParaRPr lang="en-US" u="sng" dirty="0">
              <a:solidFill>
                <a:srgbClr val="502BD3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D5B29B-D37A-0F55-E5FF-791D501045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7AE80-78AF-AD6F-83B6-69E8BE69C1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2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Download .NET 8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0777" y="3258296"/>
            <a:ext cx="9110444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https://aka.ms/get-dotnet-8</a:t>
            </a:r>
            <a:r>
              <a:rPr lang="en-US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754</TotalTime>
  <Words>322</Words>
  <Application>Microsoft Office PowerPoint</Application>
  <PresentationFormat>Widescreen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Open Sans</vt:lpstr>
      <vt:lpstr>Calibri</vt:lpstr>
      <vt:lpstr>Arial</vt:lpstr>
      <vt:lpstr>Space Grotesk Medium</vt:lpstr>
      <vt:lpstr>1_Office Theme</vt:lpstr>
      <vt:lpstr>PowerPoint Presentation</vt:lpstr>
      <vt:lpstr>Everyday C#</vt:lpstr>
      <vt:lpstr>What is “Everyday C#”?</vt:lpstr>
      <vt:lpstr>Everyday C# and natural biases</vt:lpstr>
      <vt:lpstr>Demo</vt:lpstr>
      <vt:lpstr>Applying Everyday C#: Watch our docs</vt:lpstr>
      <vt:lpstr>Incorporate Everyday C# into your project</vt:lpstr>
      <vt:lpstr>Resources</vt:lpstr>
      <vt:lpstr>Download .NET 8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Jon Galloway</cp:lastModifiedBy>
  <cp:revision>16</cp:revision>
  <dcterms:created xsi:type="dcterms:W3CDTF">2023-09-13T17:25:02Z</dcterms:created>
  <dcterms:modified xsi:type="dcterms:W3CDTF">2023-11-22T22:59:53Z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